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905545" y="347496"/>
            <a:ext cx="1127782" cy="3373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38112" y="3548071"/>
            <a:ext cx="4253584" cy="1726000"/>
            <a:chOff x="138112" y="3548071"/>
            <a:chExt cx="4253584" cy="1726000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38112" y="3548071"/>
              <a:ext cx="1082675" cy="311107"/>
            </a:xfrm>
            <a:prstGeom prst="roundRect">
              <a:avLst>
                <a:gd name="adj" fmla="val 19278"/>
              </a:avLst>
            </a:prstGeom>
            <a:solidFill>
              <a:srgbClr val="00B050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原木・製品運搬の効率的な体制の考え方など</a:t>
            </a:r>
            <a:endParaRPr lang="en-US" altLang="ja-JP" sz="1200" b="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2120922"/>
            <a:ext cx="4325390" cy="2088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取組内容（本取組における具体的な実施項目）</a:t>
            </a:r>
            <a:endParaRPr lang="en-US" altLang="ja-JP" sz="1200" b="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1309362"/>
          </a:xfrm>
          <a:prstGeom prst="rect">
            <a:avLst/>
          </a:prstGeom>
          <a:noFill/>
          <a:ln w="127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3282889" y="5444285"/>
            <a:ext cx="721534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4030928" y="5444286"/>
            <a:ext cx="721535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4779347" y="5429501"/>
            <a:ext cx="721536" cy="1862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5515804" y="5429501"/>
            <a:ext cx="798038" cy="1862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6329363" y="5429500"/>
            <a:ext cx="798038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7142922" y="5429500"/>
            <a:ext cx="72045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２月以降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0" y="6896"/>
            <a:ext cx="4477802" cy="541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 dirty="0">
                <a:latin typeface="+mn-ea"/>
              </a:rPr>
              <a:t>原木・製品運搬効率化体制構築事業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734534" y="240938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4" name="正方形/長方形 3"/>
          <p:cNvSpPr/>
          <p:nvPr/>
        </p:nvSpPr>
        <p:spPr>
          <a:xfrm>
            <a:off x="349751" y="3542431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正方形/長方形 62">
            <a:extLst>
              <a:ext uri="{FF2B5EF4-FFF2-40B4-BE49-F238E27FC236}">
                <a16:creationId xmlns:a16="http://schemas.microsoft.com/office/drawing/2014/main" id="{BCFD6638-7889-FEE1-DC6F-03E6128E4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13" y="5435141"/>
            <a:ext cx="721534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2">
            <a:extLst>
              <a:ext uri="{FF2B5EF4-FFF2-40B4-BE49-F238E27FC236}">
                <a16:creationId xmlns:a16="http://schemas.microsoft.com/office/drawing/2014/main" id="{CE98AFAC-1372-E6E7-3A33-507B26AD3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060" y="5435141"/>
            <a:ext cx="721534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62">
            <a:extLst>
              <a:ext uri="{FF2B5EF4-FFF2-40B4-BE49-F238E27FC236}">
                <a16:creationId xmlns:a16="http://schemas.microsoft.com/office/drawing/2014/main" id="{309466E8-31C5-7B51-58E9-C153B8B7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441" y="5437705"/>
            <a:ext cx="721534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63CEE4-6DE6-D58C-BFE0-2D3515C624B5}"/>
              </a:ext>
            </a:extLst>
          </p:cNvPr>
          <p:cNvSpPr/>
          <p:nvPr/>
        </p:nvSpPr>
        <p:spPr bwMode="auto">
          <a:xfrm>
            <a:off x="8311826" y="121478"/>
            <a:ext cx="618036" cy="18357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（別紙２）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99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新細明體" panose="02020500000000000000" pitchFamily="18" charset="-120"/>
                <a:ea typeface="ＭＳ Ｐゴシック" charset="-128"/>
                <a:cs typeface="+mn-cs"/>
              </a:rPr>
              <a:t>実施主体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　〇〇〇〇〇〇〇〇〇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ＭＳ Ｐゴシック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947162" y="325808"/>
            <a:ext cx="1127782" cy="346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申込Ｎｏ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38112" y="3548071"/>
            <a:ext cx="4253584" cy="1726000"/>
            <a:chOff x="138112" y="3548071"/>
            <a:chExt cx="4253584" cy="1726000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38112" y="3548071"/>
              <a:ext cx="1082675" cy="311107"/>
            </a:xfrm>
            <a:prstGeom prst="roundRect">
              <a:avLst>
                <a:gd name="adj" fmla="val 19278"/>
              </a:avLst>
            </a:prstGeom>
            <a:solidFill>
              <a:srgbClr val="00B050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1" i="0" u="none" strike="noStrike" kern="1200" cap="none" spc="0" normalizeH="0" baseline="0" noProof="0" dirty="0">
                <a:ln w="10160">
                  <a:solidFill>
                    <a:srgbClr val="4472C4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背景と目的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4805" y="2153227"/>
            <a:ext cx="4083367" cy="2088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原木・製品運搬の効率的な体制の考え方など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実施体制・参加団体等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2120922"/>
            <a:ext cx="4325390" cy="2088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取組内容（本取組における具体的な実施項目）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1309362"/>
          </a:xfrm>
          <a:prstGeom prst="rect">
            <a:avLst/>
          </a:prstGeom>
          <a:noFill/>
          <a:ln w="127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HGP創英角ｺﾞｼｯｸUB" pitchFamily="50" charset="-128"/>
              <a:cs typeface="+mn-cs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542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スケジュール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3241395" y="5433581"/>
            <a:ext cx="747596" cy="18549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８月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3979736" y="5429500"/>
            <a:ext cx="773462" cy="1750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９月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4745842" y="5429500"/>
            <a:ext cx="773462" cy="18549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１０月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5527468" y="5450260"/>
            <a:ext cx="773461" cy="1542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１１月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6300930" y="5429500"/>
            <a:ext cx="773460" cy="1750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１２月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7089912" y="5429500"/>
            <a:ext cx="773459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２月以降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テーマ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】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ＭＳ Ｐゴシック" charset="-128"/>
              <a:cs typeface="+mn-cs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69056" y="18165"/>
            <a:ext cx="4477802" cy="541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原木・製品運搬効率化体制構築事業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背景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目的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</a:t>
            </a:r>
            <a:endParaRPr kumimoji="1" lang="ja-JP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734534" y="240938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①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49751" y="3542431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写真・図等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A7870A5-8ED2-CFDE-9195-AF86039ECAD2}"/>
              </a:ext>
            </a:extLst>
          </p:cNvPr>
          <p:cNvSpPr/>
          <p:nvPr/>
        </p:nvSpPr>
        <p:spPr>
          <a:xfrm>
            <a:off x="1233623" y="591049"/>
            <a:ext cx="2965877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本取組で取組むテーマを明記してください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5737DF-4991-7CDE-D265-4CC5B8D8E7C0}"/>
              </a:ext>
            </a:extLst>
          </p:cNvPr>
          <p:cNvSpPr/>
          <p:nvPr/>
        </p:nvSpPr>
        <p:spPr>
          <a:xfrm>
            <a:off x="904835" y="1356295"/>
            <a:ext cx="3284874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本取組の背景と目的を簡潔に記載してください。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C975A7-5A3A-8AE1-5B1E-6EB244C1CED8}"/>
              </a:ext>
            </a:extLst>
          </p:cNvPr>
          <p:cNvSpPr/>
          <p:nvPr/>
        </p:nvSpPr>
        <p:spPr>
          <a:xfrm>
            <a:off x="605784" y="4630852"/>
            <a:ext cx="365997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C238A353-22C7-1DF4-3959-2342238B1EC0}"/>
              </a:ext>
            </a:extLst>
          </p:cNvPr>
          <p:cNvCxnSpPr>
            <a:endCxn id="8" idx="0"/>
          </p:cNvCxnSpPr>
          <p:nvPr/>
        </p:nvCxnSpPr>
        <p:spPr>
          <a:xfrm>
            <a:off x="2432463" y="3043101"/>
            <a:ext cx="3309" cy="15877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884B6B-AA0A-AD5C-F9F6-C12D29CB5745}"/>
              </a:ext>
            </a:extLst>
          </p:cNvPr>
          <p:cNvSpPr/>
          <p:nvPr/>
        </p:nvSpPr>
        <p:spPr>
          <a:xfrm>
            <a:off x="641769" y="2554072"/>
            <a:ext cx="35479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本取組で取り上げる原木・木材製品の流通の考え方や、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地域内での取組みの概要や特徴を紹介してください。</a:t>
            </a:r>
            <a:endParaRPr lang="zh-TW" altLang="en-US" sz="1200" dirty="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258329-8B11-AA4F-8800-801069A26A8B}"/>
              </a:ext>
            </a:extLst>
          </p:cNvPr>
          <p:cNvSpPr/>
          <p:nvPr/>
        </p:nvSpPr>
        <p:spPr>
          <a:xfrm>
            <a:off x="4952628" y="1033129"/>
            <a:ext cx="3637534" cy="6147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本取組の実施体制（参加団体等）を説明してください。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取組実施項目ごとの役割等も明記してください。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29A5049-FCD6-40FD-E78F-52AB73125CCC}"/>
              </a:ext>
            </a:extLst>
          </p:cNvPr>
          <p:cNvSpPr/>
          <p:nvPr/>
        </p:nvSpPr>
        <p:spPr>
          <a:xfrm>
            <a:off x="5057991" y="2813268"/>
            <a:ext cx="3812527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本取組で取り組む、実施項目</a:t>
            </a:r>
            <a:r>
              <a:rPr lang="en-US" altLang="ja-JP" sz="1200" dirty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具体的な活動内容）を箇条書きしてください。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また</a:t>
            </a: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、本取組の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成果の普及・活用に関し、用いる手法や工夫する点、こだわり等について記載してください。</a:t>
            </a:r>
          </a:p>
        </p:txBody>
      </p:sp>
      <p:sp>
        <p:nvSpPr>
          <p:cNvPr id="20" name="正方形/長方形 62">
            <a:extLst>
              <a:ext uri="{FF2B5EF4-FFF2-40B4-BE49-F238E27FC236}">
                <a16:creationId xmlns:a16="http://schemas.microsoft.com/office/drawing/2014/main" id="{8625D6CE-167E-7B05-FCBD-F4B5B341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0294" y="5429500"/>
            <a:ext cx="773462" cy="20414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７月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1" name="正方形/長方形 62">
            <a:extLst>
              <a:ext uri="{FF2B5EF4-FFF2-40B4-BE49-F238E27FC236}">
                <a16:creationId xmlns:a16="http://schemas.microsoft.com/office/drawing/2014/main" id="{D3F6EB88-AFB0-839D-4EDF-DDCAE7D50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075" y="5437046"/>
            <a:ext cx="667943" cy="21351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６月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5" name="正方形/長方形 62">
            <a:extLst>
              <a:ext uri="{FF2B5EF4-FFF2-40B4-BE49-F238E27FC236}">
                <a16:creationId xmlns:a16="http://schemas.microsoft.com/office/drawing/2014/main" id="{4BB81543-30EF-CA13-FFAC-DC0392CCD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491" y="5444403"/>
            <a:ext cx="659779" cy="1894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５月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65D0B42-FC5F-86C2-DA8D-B0D2C0283E89}"/>
              </a:ext>
            </a:extLst>
          </p:cNvPr>
          <p:cNvSpPr/>
          <p:nvPr/>
        </p:nvSpPr>
        <p:spPr bwMode="auto">
          <a:xfrm>
            <a:off x="8376857" y="98362"/>
            <a:ext cx="618036" cy="18357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（別紙２）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85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293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higo.ken15@gmail.com</cp:lastModifiedBy>
  <cp:revision>50</cp:revision>
  <cp:lastPrinted>2025-03-26T06:08:29Z</cp:lastPrinted>
  <dcterms:created xsi:type="dcterms:W3CDTF">2018-05-07T04:52:20Z</dcterms:created>
  <dcterms:modified xsi:type="dcterms:W3CDTF">2025-04-07T09:58:29Z</dcterms:modified>
</cp:coreProperties>
</file>